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96" r:id="rId2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356F2FF-1CA3-4521-BA37-C176E8D6617E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47"/>
    <a:srgbClr val="FF9700"/>
    <a:srgbClr val="0099C5"/>
    <a:srgbClr val="88C2AC"/>
    <a:srgbClr val="C3D49C"/>
    <a:srgbClr val="5FAD8F"/>
    <a:srgbClr val="F0949C"/>
    <a:srgbClr val="F65616"/>
    <a:srgbClr val="EFA91D"/>
    <a:srgbClr val="97D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9"/>
    <p:restoredTop sz="96445" autoAdjust="0"/>
  </p:normalViewPr>
  <p:slideViewPr>
    <p:cSldViewPr snapToGrid="0">
      <p:cViewPr varScale="1">
        <p:scale>
          <a:sx n="47" d="100"/>
          <a:sy n="47" d="100"/>
        </p:scale>
        <p:origin x="2376" y="4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96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1097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758" y="685800"/>
            <a:ext cx="242448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098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9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0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図プレースホルダー 100"/>
          <p:cNvSpPr>
            <a:spLocks noGrp="1"/>
          </p:cNvSpPr>
          <p:nvPr>
            <p:ph type="pic" sz="quarter" idx="32" hasCustomPrompt="1"/>
          </p:nvPr>
        </p:nvSpPr>
        <p:spPr>
          <a:xfrm>
            <a:off x="2498284" y="6596755"/>
            <a:ext cx="1140697" cy="1259465"/>
          </a:xfrm>
          <a:blipFill>
            <a:blip r:embed="rId2"/>
            <a:stretch>
              <a:fillRect l="-19225" r="-46653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32" name="図プレースホルダー 100"/>
          <p:cNvSpPr>
            <a:spLocks noGrp="1"/>
          </p:cNvSpPr>
          <p:nvPr>
            <p:ph type="pic" sz="quarter" idx="34" hasCustomPrompt="1"/>
          </p:nvPr>
        </p:nvSpPr>
        <p:spPr>
          <a:xfrm>
            <a:off x="538861" y="3783274"/>
            <a:ext cx="1893360" cy="1257632"/>
          </a:xfrm>
          <a:blipFill>
            <a:blip r:embed="rId3"/>
            <a:stretch>
              <a:fillRect t="-2679" b="-9997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33" name="図プレースホルダー 100"/>
          <p:cNvSpPr>
            <a:spLocks noGrp="1"/>
          </p:cNvSpPr>
          <p:nvPr>
            <p:ph type="pic" sz="quarter" idx="35" hasCustomPrompt="1"/>
          </p:nvPr>
        </p:nvSpPr>
        <p:spPr>
          <a:xfrm>
            <a:off x="2829571" y="3783274"/>
            <a:ext cx="1893360" cy="1257632"/>
          </a:xfrm>
          <a:blipFill>
            <a:blip r:embed="rId4"/>
            <a:stretch>
              <a:fillRect t="-171" b="-171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34" name="図プレースホルダー 100"/>
          <p:cNvSpPr>
            <a:spLocks noGrp="1"/>
          </p:cNvSpPr>
          <p:nvPr>
            <p:ph type="pic" sz="quarter" idx="36" hasCustomPrompt="1"/>
          </p:nvPr>
        </p:nvSpPr>
        <p:spPr>
          <a:xfrm>
            <a:off x="5142436" y="3783274"/>
            <a:ext cx="1893360" cy="1257632"/>
          </a:xfrm>
          <a:blipFill>
            <a:blip r:embed="rId5"/>
            <a:stretch>
              <a:fillRect t="-105" b="-105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35" name="図プレースホルダー 100"/>
          <p:cNvSpPr>
            <a:spLocks noGrp="1"/>
          </p:cNvSpPr>
          <p:nvPr>
            <p:ph type="pic" sz="quarter" idx="40" hasCustomPrompt="1"/>
          </p:nvPr>
        </p:nvSpPr>
        <p:spPr>
          <a:xfrm>
            <a:off x="2498284" y="8142892"/>
            <a:ext cx="1140697" cy="1259465"/>
          </a:xfrm>
          <a:blipFill>
            <a:blip r:embed="rId2"/>
            <a:stretch>
              <a:fillRect l="-19225" r="-46653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36" name="図プレースホルダー 100"/>
          <p:cNvSpPr>
            <a:spLocks noGrp="1"/>
          </p:cNvSpPr>
          <p:nvPr>
            <p:ph type="pic" sz="quarter" idx="41" hasCustomPrompt="1"/>
          </p:nvPr>
        </p:nvSpPr>
        <p:spPr>
          <a:xfrm>
            <a:off x="5976747" y="8142892"/>
            <a:ext cx="1140697" cy="1259465"/>
          </a:xfrm>
          <a:blipFill>
            <a:blip r:embed="rId2"/>
            <a:stretch>
              <a:fillRect l="-19225" r="-46653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37" name="図プレースホルダー 100"/>
          <p:cNvSpPr>
            <a:spLocks noGrp="1"/>
          </p:cNvSpPr>
          <p:nvPr>
            <p:ph type="pic" sz="quarter" idx="42" hasCustomPrompt="1"/>
          </p:nvPr>
        </p:nvSpPr>
        <p:spPr>
          <a:xfrm>
            <a:off x="5976747" y="6596755"/>
            <a:ext cx="1140697" cy="1259465"/>
          </a:xfrm>
          <a:blipFill>
            <a:blip r:embed="rId2"/>
            <a:stretch>
              <a:fillRect l="-19225" r="-46653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245715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テキスト プレースホルダー 43"/>
          <p:cNvSpPr>
            <a:spLocks noGrp="1"/>
          </p:cNvSpPr>
          <p:nvPr>
            <p:ph type="body" sz="quarter" idx="10" hasCustomPrompt="1"/>
          </p:nvPr>
        </p:nvSpPr>
        <p:spPr>
          <a:xfrm>
            <a:off x="144834" y="10312400"/>
            <a:ext cx="7322766" cy="328613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マイクロ</a:t>
            </a:r>
            <a:r>
              <a:rPr kumimoji="1" lang="en-US" altLang="ja-JP" dirty="0"/>
              <a:t>SHOP </a:t>
            </a:r>
            <a:r>
              <a:rPr kumimoji="1" lang="ja-JP" altLang="en-US" dirty="0"/>
              <a:t>○○○店　　　　○○○市○○○町</a:t>
            </a:r>
            <a:r>
              <a:rPr kumimoji="1" lang="en-US" altLang="ja-JP" dirty="0"/>
              <a:t>123-45</a:t>
            </a:r>
            <a:r>
              <a:rPr kumimoji="1" lang="ja-JP" altLang="en-US" dirty="0"/>
              <a:t>　　   </a:t>
            </a:r>
            <a:r>
              <a:rPr kumimoji="1" lang="en-US" altLang="ja-JP" dirty="0"/>
              <a:t>TEL 00-0000-0000</a:t>
            </a:r>
            <a:endParaRPr kumimoji="1" lang="ja-JP" altLang="en-US" dirty="0"/>
          </a:p>
        </p:txBody>
      </p:sp>
      <p:sp>
        <p:nvSpPr>
          <p:cNvPr id="1040" name="図プレースホルダー 100"/>
          <p:cNvSpPr>
            <a:spLocks noGrp="1"/>
          </p:cNvSpPr>
          <p:nvPr>
            <p:ph type="pic" sz="quarter" idx="32" hasCustomPrompt="1"/>
          </p:nvPr>
        </p:nvSpPr>
        <p:spPr>
          <a:xfrm>
            <a:off x="2565340" y="2933347"/>
            <a:ext cx="2225380" cy="1670910"/>
          </a:xfrm>
          <a:blipFill>
            <a:blip r:embed="rId2"/>
            <a:stretch>
              <a:fillRect l="-6401" r="-6401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41" name="テキスト プレースホルダー 128"/>
          <p:cNvSpPr>
            <a:spLocks noGrp="1"/>
          </p:cNvSpPr>
          <p:nvPr>
            <p:ph type="body" sz="quarter" idx="21" hasCustomPrompt="1"/>
          </p:nvPr>
        </p:nvSpPr>
        <p:spPr>
          <a:xfrm>
            <a:off x="3443408" y="2419504"/>
            <a:ext cx="3868776" cy="504336"/>
          </a:xfrm>
        </p:spPr>
        <p:txBody>
          <a:bodyPr>
            <a:noAutofit/>
          </a:bodyPr>
          <a:lstStyle>
            <a:lvl1pPr marL="0" indent="0">
              <a:buNone/>
              <a:defRPr sz="2350" b="1">
                <a:solidFill>
                  <a:srgbClr val="E73B0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イベント名を入れましょう</a:t>
            </a:r>
          </a:p>
        </p:txBody>
      </p:sp>
      <p:sp>
        <p:nvSpPr>
          <p:cNvPr id="1042" name="テキスト プレースホルダー 128"/>
          <p:cNvSpPr>
            <a:spLocks noGrp="1"/>
          </p:cNvSpPr>
          <p:nvPr>
            <p:ph type="body" sz="quarter" idx="22" hasCustomPrompt="1"/>
          </p:nvPr>
        </p:nvSpPr>
        <p:spPr>
          <a:xfrm>
            <a:off x="4888350" y="2923840"/>
            <a:ext cx="2236349" cy="1680417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ここにイベント内容を入れましょう。ここにイベント内容を入れましょう。ここにイベント内容を入れましょう。ここにイベント内容を入れましょう。</a:t>
            </a:r>
          </a:p>
        </p:txBody>
      </p:sp>
      <p:sp>
        <p:nvSpPr>
          <p:cNvPr id="1043" name="図プレースホルダー 100"/>
          <p:cNvSpPr>
            <a:spLocks noGrp="1"/>
          </p:cNvSpPr>
          <p:nvPr>
            <p:ph type="pic" sz="quarter" idx="34" hasCustomPrompt="1"/>
          </p:nvPr>
        </p:nvSpPr>
        <p:spPr>
          <a:xfrm>
            <a:off x="4888350" y="4714500"/>
            <a:ext cx="2236350" cy="1714775"/>
          </a:xfrm>
          <a:blipFill>
            <a:blip r:embed="rId3"/>
            <a:stretch>
              <a:fillRect l="-1225" r="-1225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44" name="テキスト プレースホルダー 128"/>
          <p:cNvSpPr>
            <a:spLocks noGrp="1"/>
          </p:cNvSpPr>
          <p:nvPr>
            <p:ph type="body" sz="quarter" idx="35" hasCustomPrompt="1"/>
          </p:nvPr>
        </p:nvSpPr>
        <p:spPr>
          <a:xfrm>
            <a:off x="2547640" y="4721413"/>
            <a:ext cx="2280073" cy="1698744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ここにイベント内容を入れましょう。ここにイベント内容を入れましょう。ここにイベント内容を入れましょう。ここにイベント内容を入れましょう。</a:t>
            </a:r>
          </a:p>
        </p:txBody>
      </p:sp>
      <p:sp>
        <p:nvSpPr>
          <p:cNvPr id="1045" name="テキスト プレースホルダー 128"/>
          <p:cNvSpPr>
            <a:spLocks noGrp="1"/>
          </p:cNvSpPr>
          <p:nvPr>
            <p:ph type="body" sz="quarter" idx="36" hasCustomPrompt="1"/>
          </p:nvPr>
        </p:nvSpPr>
        <p:spPr>
          <a:xfrm>
            <a:off x="3111813" y="6770795"/>
            <a:ext cx="1621385" cy="67229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0099C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イベント名を入れましょう</a:t>
            </a:r>
          </a:p>
        </p:txBody>
      </p:sp>
      <p:sp>
        <p:nvSpPr>
          <p:cNvPr id="1046" name="図プレースホルダー 100"/>
          <p:cNvSpPr>
            <a:spLocks noGrp="1"/>
          </p:cNvSpPr>
          <p:nvPr>
            <p:ph type="pic" sz="quarter" idx="37" hasCustomPrompt="1"/>
          </p:nvPr>
        </p:nvSpPr>
        <p:spPr>
          <a:xfrm>
            <a:off x="2715764" y="8165032"/>
            <a:ext cx="2017435" cy="1376135"/>
          </a:xfrm>
          <a:blipFill>
            <a:blip r:embed="rId4"/>
            <a:stretch>
              <a:fillRect l="-1172" r="-1172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47" name="テキスト プレースホルダー 128"/>
          <p:cNvSpPr>
            <a:spLocks noGrp="1"/>
          </p:cNvSpPr>
          <p:nvPr>
            <p:ph type="body" sz="quarter" idx="38" hasCustomPrompt="1"/>
          </p:nvPr>
        </p:nvSpPr>
        <p:spPr>
          <a:xfrm>
            <a:off x="2715764" y="7263814"/>
            <a:ext cx="2017435" cy="901218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ここにイベント内容を入れましょう。ここにイベント内容を入れましょう。ここにイベント内容を入れましょう。ここにイベント内容を入れましょう。</a:t>
            </a:r>
          </a:p>
        </p:txBody>
      </p:sp>
      <p:sp>
        <p:nvSpPr>
          <p:cNvPr id="1048" name="テキスト プレースホルダー 128"/>
          <p:cNvSpPr>
            <a:spLocks noGrp="1"/>
          </p:cNvSpPr>
          <p:nvPr>
            <p:ph type="body" sz="quarter" idx="45" hasCustomPrompt="1"/>
          </p:nvPr>
        </p:nvSpPr>
        <p:spPr>
          <a:xfrm>
            <a:off x="5515589" y="6770795"/>
            <a:ext cx="1501162" cy="67229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5FAD8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イベント名を入れましょう</a:t>
            </a:r>
          </a:p>
        </p:txBody>
      </p:sp>
      <p:sp>
        <p:nvSpPr>
          <p:cNvPr id="1049" name="テキスト プレースホルダー 128"/>
          <p:cNvSpPr>
            <a:spLocks noGrp="1"/>
          </p:cNvSpPr>
          <p:nvPr>
            <p:ph type="body" sz="quarter" idx="46" hasCustomPrompt="1"/>
          </p:nvPr>
        </p:nvSpPr>
        <p:spPr>
          <a:xfrm>
            <a:off x="5515589" y="8345595"/>
            <a:ext cx="1501162" cy="67229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D558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イベント名を入れましょう</a:t>
            </a:r>
          </a:p>
        </p:txBody>
      </p:sp>
      <p:sp>
        <p:nvSpPr>
          <p:cNvPr id="1050" name="テキスト プレースホルダー 128"/>
          <p:cNvSpPr>
            <a:spLocks noGrp="1"/>
          </p:cNvSpPr>
          <p:nvPr>
            <p:ph type="body" sz="quarter" idx="47" hasCustomPrompt="1"/>
          </p:nvPr>
        </p:nvSpPr>
        <p:spPr>
          <a:xfrm>
            <a:off x="4986698" y="7254288"/>
            <a:ext cx="1126732" cy="796970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ここにイベント内容を入れましょう。ここにイベント内容を入れましょう。</a:t>
            </a:r>
          </a:p>
        </p:txBody>
      </p:sp>
      <p:sp>
        <p:nvSpPr>
          <p:cNvPr id="1051" name="図プレースホルダー 100"/>
          <p:cNvSpPr>
            <a:spLocks noGrp="1"/>
          </p:cNvSpPr>
          <p:nvPr>
            <p:ph type="pic" sz="quarter" idx="48" hasCustomPrompt="1"/>
          </p:nvPr>
        </p:nvSpPr>
        <p:spPr>
          <a:xfrm>
            <a:off x="6170466" y="7249142"/>
            <a:ext cx="842272" cy="802116"/>
          </a:xfrm>
          <a:blipFill>
            <a:blip r:embed="rId5"/>
            <a:stretch>
              <a:fillRect l="-28177" t="-13398" r="-37148" b="-2158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52" name="テキスト プレースホルダー 128"/>
          <p:cNvSpPr>
            <a:spLocks noGrp="1"/>
          </p:cNvSpPr>
          <p:nvPr>
            <p:ph type="body" sz="quarter" idx="49" hasCustomPrompt="1"/>
          </p:nvPr>
        </p:nvSpPr>
        <p:spPr>
          <a:xfrm>
            <a:off x="4986698" y="8806862"/>
            <a:ext cx="1126732" cy="796970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ここにイベント内容を入れましょう。ここにイベント内容を入れましょう。</a:t>
            </a:r>
          </a:p>
        </p:txBody>
      </p:sp>
      <p:sp>
        <p:nvSpPr>
          <p:cNvPr id="1053" name="図プレースホルダー 100"/>
          <p:cNvSpPr>
            <a:spLocks noGrp="1"/>
          </p:cNvSpPr>
          <p:nvPr>
            <p:ph type="pic" sz="quarter" idx="50" hasCustomPrompt="1"/>
          </p:nvPr>
        </p:nvSpPr>
        <p:spPr>
          <a:xfrm>
            <a:off x="6170466" y="8801716"/>
            <a:ext cx="842272" cy="802116"/>
          </a:xfrm>
          <a:blipFill>
            <a:blip r:embed="rId6"/>
            <a:stretch>
              <a:fillRect l="-5670" t="-2726" r="-41108"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54" name="テキスト プレースホルダー 128"/>
          <p:cNvSpPr>
            <a:spLocks noGrp="1"/>
          </p:cNvSpPr>
          <p:nvPr>
            <p:ph type="body" sz="quarter" idx="51" hasCustomPrompt="1"/>
          </p:nvPr>
        </p:nvSpPr>
        <p:spPr>
          <a:xfrm>
            <a:off x="3443408" y="2133779"/>
            <a:ext cx="3868776" cy="400459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rgbClr val="E73B0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ここにキャッチコピーを入れましょう</a:t>
            </a:r>
          </a:p>
        </p:txBody>
      </p:sp>
      <p:sp>
        <p:nvSpPr>
          <p:cNvPr id="1055" name="テキスト プレースホルダー 97"/>
          <p:cNvSpPr>
            <a:spLocks noGrp="1"/>
          </p:cNvSpPr>
          <p:nvPr>
            <p:ph type="body" sz="quarter" idx="29" hasCustomPrompt="1"/>
          </p:nvPr>
        </p:nvSpPr>
        <p:spPr>
          <a:xfrm>
            <a:off x="2575091" y="1626864"/>
            <a:ext cx="3645728" cy="40677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今月のおすすめイベント情報</a:t>
            </a:r>
          </a:p>
        </p:txBody>
      </p:sp>
    </p:spTree>
    <p:extLst>
      <p:ext uri="{BB962C8B-B14F-4D97-AF65-F5344CB8AC3E}">
        <p14:creationId xmlns:p14="http://schemas.microsoft.com/office/powerpoint/2010/main" val="256512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E09-99FF-490D-8CB5-A858263DCD39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105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38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E09-99FF-490D-8CB5-A858263DCD39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106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40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7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8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E09-99FF-490D-8CB5-A858263DCD39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10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13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075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E09-99FF-490D-8CB5-A858263DCD39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10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87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E09-99FF-490D-8CB5-A858263DCD39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10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55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CE09-99FF-490D-8CB5-A858263DCD39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10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3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テキスト プレースホルダー 97"/>
          <p:cNvSpPr>
            <a:spLocks noGrp="1"/>
          </p:cNvSpPr>
          <p:nvPr>
            <p:ph type="body" sz="quarter" idx="29" hasCustomPrompt="1"/>
          </p:nvPr>
        </p:nvSpPr>
        <p:spPr>
          <a:xfrm>
            <a:off x="2252181" y="6399328"/>
            <a:ext cx="3645728" cy="4067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今月のおすすめイベント情報</a:t>
            </a:r>
          </a:p>
        </p:txBody>
      </p:sp>
      <p:sp>
        <p:nvSpPr>
          <p:cNvPr id="1093" name="テキスト プレースホルダー 43"/>
          <p:cNvSpPr>
            <a:spLocks noGrp="1"/>
          </p:cNvSpPr>
          <p:nvPr>
            <p:ph type="body" sz="quarter" idx="10" hasCustomPrompt="1"/>
          </p:nvPr>
        </p:nvSpPr>
        <p:spPr>
          <a:xfrm>
            <a:off x="144834" y="10312400"/>
            <a:ext cx="7322766" cy="328613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マイクロ</a:t>
            </a:r>
            <a:r>
              <a:rPr kumimoji="1" lang="en-US" altLang="ja-JP" dirty="0"/>
              <a:t>SHOP </a:t>
            </a:r>
            <a:r>
              <a:rPr kumimoji="1" lang="ja-JP" altLang="en-US" dirty="0"/>
              <a:t>○○○店　　　　○○○市○○○町</a:t>
            </a:r>
            <a:r>
              <a:rPr kumimoji="1" lang="en-US" altLang="ja-JP" dirty="0"/>
              <a:t>123-45</a:t>
            </a:r>
            <a:r>
              <a:rPr kumimoji="1" lang="ja-JP" altLang="en-US" dirty="0"/>
              <a:t>　　   </a:t>
            </a:r>
            <a:r>
              <a:rPr kumimoji="1" lang="en-US" altLang="ja-JP" dirty="0"/>
              <a:t>TEL 00-0000-0000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884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CE09-99FF-490D-8CB5-A858263DCD39}" type="datetimeFigureOut">
              <a:rPr kumimoji="1" lang="ja-JP" altLang="en-US" smtClean="0"/>
              <a:t>2023/8/25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E9314-D6CE-4B34-8354-210D9DA3C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7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4" r:id="rId9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" name="図 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5" y="-38125"/>
            <a:ext cx="7511870" cy="10920199"/>
          </a:xfrm>
          <a:prstGeom prst="rect">
            <a:avLst/>
          </a:prstGeom>
        </p:spPr>
      </p:pic>
      <p:sp>
        <p:nvSpPr>
          <p:cNvPr id="1335" name="図形 250"/>
          <p:cNvSpPr/>
          <p:nvPr/>
        </p:nvSpPr>
        <p:spPr>
          <a:xfrm>
            <a:off x="4107794" y="1014935"/>
            <a:ext cx="2848715" cy="2580582"/>
          </a:xfrm>
          <a:prstGeom prst="roundRect">
            <a:avLst/>
          </a:prstGeom>
          <a:solidFill>
            <a:srgbClr val="00FFC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336" name="正方形/長方形 234"/>
          <p:cNvSpPr/>
          <p:nvPr userDrawn="1"/>
        </p:nvSpPr>
        <p:spPr>
          <a:xfrm>
            <a:off x="628011" y="874493"/>
            <a:ext cx="2929497" cy="934853"/>
          </a:xfrm>
          <a:prstGeom prst="rect">
            <a:avLst/>
          </a:prstGeom>
          <a:solidFill>
            <a:schemeClr val="bg1"/>
          </a:solidFill>
          <a:ln w="28575">
            <a:solidFill>
              <a:srgbClr val="00F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テキスト プレースホルダー 308"/>
          <p:cNvSpPr/>
          <p:nvPr/>
        </p:nvSpPr>
        <p:spPr>
          <a:xfrm>
            <a:off x="1248370" y="1154146"/>
            <a:ext cx="1964905" cy="286064"/>
          </a:xfrm>
          <a:prstGeom prst="rect">
            <a:avLst/>
          </a:prstGeom>
        </p:spPr>
        <p:txBody>
          <a:bodyPr>
            <a:noAutofit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kumimoji="1"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2800" b="1" dirty="0">
                <a:latin typeface="メイリオ"/>
                <a:ea typeface="メイリオ"/>
              </a:rPr>
              <a:t>SUNNY</a:t>
            </a:r>
          </a:p>
        </p:txBody>
      </p:sp>
      <p:pic>
        <p:nvPicPr>
          <p:cNvPr id="1343" name="図 2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12" y="6090318"/>
            <a:ext cx="2922857" cy="2573784"/>
          </a:xfrm>
          <a:prstGeom prst="rect">
            <a:avLst/>
          </a:prstGeom>
        </p:spPr>
      </p:pic>
      <p:pic>
        <p:nvPicPr>
          <p:cNvPr id="1344" name="図 2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503" y="7583818"/>
            <a:ext cx="2411086" cy="1676489"/>
          </a:xfrm>
          <a:prstGeom prst="rect">
            <a:avLst/>
          </a:prstGeom>
        </p:spPr>
      </p:pic>
      <p:pic>
        <p:nvPicPr>
          <p:cNvPr id="1345" name="図 2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121" y="4099425"/>
            <a:ext cx="2836682" cy="2261466"/>
          </a:xfrm>
          <a:prstGeom prst="rect">
            <a:avLst/>
          </a:prstGeom>
        </p:spPr>
      </p:pic>
      <p:sp>
        <p:nvSpPr>
          <p:cNvPr id="1346" name="テキスト 240"/>
          <p:cNvSpPr txBox="1"/>
          <p:nvPr/>
        </p:nvSpPr>
        <p:spPr>
          <a:xfrm>
            <a:off x="4283660" y="1197011"/>
            <a:ext cx="2266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b="1" dirty="0">
                <a:solidFill>
                  <a:schemeClr val="bg1"/>
                </a:solidFill>
              </a:rPr>
              <a:t>オリジナルのカレーや唐揚げなどを販売するお店です。ランチだけでなく、唐揚げの個売りもやっているので今晩のおかずにもいかがですか？</a:t>
            </a:r>
          </a:p>
        </p:txBody>
      </p:sp>
      <p:pic>
        <p:nvPicPr>
          <p:cNvPr id="1347" name="図 2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67" y="2417560"/>
            <a:ext cx="2939178" cy="2204384"/>
          </a:xfrm>
          <a:prstGeom prst="rect">
            <a:avLst/>
          </a:prstGeom>
        </p:spPr>
      </p:pic>
      <p:sp>
        <p:nvSpPr>
          <p:cNvPr id="1348" name="角丸四角形 246"/>
          <p:cNvSpPr/>
          <p:nvPr/>
        </p:nvSpPr>
        <p:spPr>
          <a:xfrm>
            <a:off x="874224" y="4621317"/>
            <a:ext cx="2994162" cy="608841"/>
          </a:xfrm>
          <a:prstGeom prst="roundRect">
            <a:avLst>
              <a:gd name="adj" fmla="val 10898"/>
            </a:avLst>
          </a:prstGeom>
          <a:solidFill>
            <a:srgbClr val="00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Wingdings"/>
              <a:buNone/>
            </a:pPr>
            <a:r>
              <a:rPr kumimoji="1" lang="ja-JP" altLang="en-US" sz="1600">
                <a:latin typeface="メイリオ"/>
                <a:ea typeface="メイリオ"/>
              </a:rPr>
              <a:t>タレ唐揚げの温玉丼　　</a:t>
            </a:r>
          </a:p>
          <a:p>
            <a:pPr marL="0" indent="0" algn="ctr">
              <a:buFont typeface="Wingdings"/>
              <a:buNone/>
            </a:pPr>
            <a:r>
              <a:rPr kumimoji="1" lang="ja-JP" altLang="en-US" sz="1600">
                <a:latin typeface="メイリオ"/>
                <a:ea typeface="メイリオ"/>
              </a:rPr>
              <a:t>７５０円</a:t>
            </a:r>
          </a:p>
        </p:txBody>
      </p:sp>
      <p:sp>
        <p:nvSpPr>
          <p:cNvPr id="1349" name="角丸四角形 247"/>
          <p:cNvSpPr/>
          <p:nvPr/>
        </p:nvSpPr>
        <p:spPr>
          <a:xfrm>
            <a:off x="4036696" y="6360882"/>
            <a:ext cx="2836061" cy="719028"/>
          </a:xfrm>
          <a:prstGeom prst="roundRect">
            <a:avLst>
              <a:gd name="adj" fmla="val 10898"/>
            </a:avLst>
          </a:prstGeom>
          <a:solidFill>
            <a:srgbClr val="00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Wingdings"/>
              <a:buNone/>
            </a:pPr>
            <a:r>
              <a:rPr kumimoji="1" lang="ja-JP" altLang="en-US" sz="1600">
                <a:latin typeface="メイリオ"/>
                <a:ea typeface="メイリオ"/>
              </a:rPr>
              <a:t>バターチキンカレー　</a:t>
            </a:r>
          </a:p>
          <a:p>
            <a:pPr marL="0" indent="0" algn="ctr">
              <a:buFont typeface="Wingdings"/>
              <a:buNone/>
            </a:pPr>
            <a:r>
              <a:rPr kumimoji="1" lang="ja-JP" altLang="en-US" sz="1600">
                <a:latin typeface="メイリオ"/>
                <a:ea typeface="メイリオ"/>
              </a:rPr>
              <a:t>７００円</a:t>
            </a:r>
          </a:p>
        </p:txBody>
      </p:sp>
      <p:sp>
        <p:nvSpPr>
          <p:cNvPr id="1350" name="角丸四角形 248"/>
          <p:cNvSpPr/>
          <p:nvPr/>
        </p:nvSpPr>
        <p:spPr>
          <a:xfrm>
            <a:off x="934202" y="8546265"/>
            <a:ext cx="2936624" cy="710622"/>
          </a:xfrm>
          <a:prstGeom prst="roundRect">
            <a:avLst>
              <a:gd name="adj" fmla="val 10898"/>
            </a:avLst>
          </a:prstGeom>
          <a:solidFill>
            <a:srgbClr val="00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Wingdings"/>
              <a:buNone/>
            </a:pPr>
            <a:r>
              <a:rPr kumimoji="1" lang="ja-JP" altLang="en-US" sz="1600">
                <a:latin typeface="メイリオ"/>
                <a:ea typeface="メイリオ"/>
              </a:rPr>
              <a:t>唐揚げ1個　100円</a:t>
            </a:r>
          </a:p>
          <a:p>
            <a:pPr marL="0" indent="0" algn="ctr">
              <a:buFont typeface="Wingdings"/>
              <a:buNone/>
            </a:pPr>
            <a:r>
              <a:rPr kumimoji="1" lang="ja-JP" altLang="en-US" sz="1600">
                <a:latin typeface="メイリオ"/>
                <a:ea typeface="メイリオ"/>
              </a:rPr>
              <a:t>　　　5個　450円</a:t>
            </a:r>
          </a:p>
        </p:txBody>
      </p:sp>
      <p:sp>
        <p:nvSpPr>
          <p:cNvPr id="1351" name="角丸四角形 249"/>
          <p:cNvSpPr/>
          <p:nvPr/>
        </p:nvSpPr>
        <p:spPr>
          <a:xfrm>
            <a:off x="4037433" y="9263305"/>
            <a:ext cx="2414166" cy="597027"/>
          </a:xfrm>
          <a:prstGeom prst="roundRect">
            <a:avLst>
              <a:gd name="adj" fmla="val 10898"/>
            </a:avLst>
          </a:prstGeom>
          <a:solidFill>
            <a:srgbClr val="00F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Wingdings"/>
              <a:buNone/>
            </a:pPr>
            <a:r>
              <a:rPr kumimoji="1" lang="ja-JP" altLang="en-US" sz="1600">
                <a:latin typeface="メイリオ"/>
                <a:ea typeface="メイリオ"/>
              </a:rPr>
              <a:t>揚げパン　150円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38</cp:revision>
  <dcterms:created xsi:type="dcterms:W3CDTF">2016-10-19T11:45:16Z</dcterms:created>
  <dcterms:modified xsi:type="dcterms:W3CDTF">2023-08-25T05:41:56Z</dcterms:modified>
</cp:coreProperties>
</file>